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D4FB9-6376-46C2-8913-90A743171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7B655-EB90-4038-94F5-33B7E40ED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BF96B-F586-4F2C-A82D-1FCB926B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2C12A-F7E4-4136-A3FD-D3A97057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2937A-E226-4134-9038-C20A1C71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3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A2C-24A5-406A-AD80-06C18949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AE5CDD-4755-46D5-AAF9-C310F4591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96D5C-A779-402A-8AA7-10C67C8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03F5A-77A7-41DA-9546-96AAF808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88A96-37DB-4976-8A96-9B773560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6015A4-80BE-40F2-A1D6-13DEB4D05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4FD64-03AE-43EB-AF54-339596D27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70E4D-7B8F-448D-985A-9BC4AA53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7AC70-349B-48EF-ADAE-1F9162B3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0F57A-E380-49FC-BD9E-F3DB1353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1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8315F-3ECC-494E-86E9-21F9E2B2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AD35E-B048-435B-9229-720C77FBF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4344D-F67F-43A0-B20F-1167F0CE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D28D0-0605-4E3C-91ED-F2EBD29D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49DA6-B8EB-4D13-ABE3-B9E2D5F2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9795-7B64-4287-89E5-975D400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FAFFB-ACE6-4D3A-9BF2-6438D5E3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7203F-78F0-4BF1-B894-A25ECB01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CFA1-FA59-43B8-A109-197915BD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AF3E4-EB8D-42C2-B59E-E54154B6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0CBCA-1FF9-4A20-B149-978B627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E7500-2280-4D02-B5B5-3CCC885BF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7E129-B2B5-4E4A-A9BF-7BA727CC8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F6A82D-4D7B-49B9-B48F-3F6F8468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12774-4C1B-4311-AAFD-3DF026CF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EBB223-7478-4473-ADFB-7FD1F4D2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23006-8ABD-427B-8BEB-99457D4C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0B2DB5-D627-4F5A-8D8F-76AB80FCE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FAAFE-3DF0-4748-A1BC-BC2E43ABC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D83FD7-B512-49CE-8F25-871D4F569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69AB6E-3FD0-4D81-916A-AFBB28A10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52F960-CC8A-47C4-AD73-778DD74E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22B2D4-EF15-46DA-A1F5-74331784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D2EF42-90FE-46EF-AA6A-13D17595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1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24FAF-FB0A-4B29-8DD3-FAFDCF86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0C3F87-DBCC-442C-9DB9-973587F3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0E1DD7-5DA6-4414-B834-39DDD606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CC419-EF0B-4047-9FE7-38CDBBB4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23D050-103C-4B32-9582-06D80283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4D637D-2A76-47DF-B46C-1F385DC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4AD36-CA2C-4B16-8542-0E58049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8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0278B-A7B9-43E8-9CFB-EA115A1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165D8-9DCC-40A0-AC9C-EF69F633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5B0C29-9C36-47FF-97B3-02D78A595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95DB6-E44A-4292-AAA3-63B6C487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8A4C-7AF3-4B33-BC87-9559425F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DB23EC-0443-40CC-B3FF-E701D914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F341C-82A7-4729-9AEF-B9617082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7A0D3C-4392-4A64-B85D-76527C90A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24871-0D7D-4E9E-A79B-EA94456B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26B62-33D4-4411-850D-E4856532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A2655-35B4-4E3D-8086-7B605948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4E623-78F9-43BB-BB1E-C78F607A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66699-36F2-4EEE-9C6A-B5C62A46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91DED-EAF8-40DB-9C4F-0B48BAC10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FD6C7-3723-4C72-91DA-B925251B7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FEFF-F044-4B1A-BB14-A55056B92D7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2AEB2-117D-4CC4-A0A1-7006B2104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87A1E-405A-47DB-B3CF-3694A5BC8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9709-893B-4CC7-BE22-EA7F923B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2" Type="http://schemas.openxmlformats.org/officeDocument/2006/relationships/image" Target="../media/image1.jpg"/><Relationship Id="rId16" Type="http://schemas.openxmlformats.org/officeDocument/2006/relationships/image" Target="../media/image40.jpe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9.jp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jp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94053-58BB-4A8F-8FF0-8509B47D5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3" y="845977"/>
            <a:ext cx="9144000" cy="9415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«Использование ИКТ в работе с родителями дошкольников в период самоизоляции».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5E89AF-35E1-468E-8012-5793C3971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719" y="2698226"/>
            <a:ext cx="7232468" cy="484985"/>
          </a:xfrm>
        </p:spPr>
        <p:txBody>
          <a:bodyPr/>
          <a:lstStyle/>
          <a:p>
            <a:r>
              <a:rPr lang="ru-RU" dirty="0"/>
              <a:t>Что помогло нам его осуществить?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2C44B3-EA84-42FD-B6FC-839113BF18B6}"/>
              </a:ext>
            </a:extLst>
          </p:cNvPr>
          <p:cNvSpPr/>
          <p:nvPr/>
        </p:nvSpPr>
        <p:spPr>
          <a:xfrm>
            <a:off x="226422" y="4309091"/>
            <a:ext cx="2299063" cy="9731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Опыт, мастерство, желание делиться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4B65EBA-7C81-4A2A-AA41-7D80958ECE99}"/>
              </a:ext>
            </a:extLst>
          </p:cNvPr>
          <p:cNvSpPr/>
          <p:nvPr/>
        </p:nvSpPr>
        <p:spPr>
          <a:xfrm>
            <a:off x="3735976" y="4240509"/>
            <a:ext cx="3866606" cy="973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Креативность, владение современными технологиями, стремление найти своё место в профессии </a:t>
            </a: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3E2F2D16-973D-4A43-9249-52A6BEE24709}"/>
              </a:ext>
            </a:extLst>
          </p:cNvPr>
          <p:cNvSpPr/>
          <p:nvPr/>
        </p:nvSpPr>
        <p:spPr>
          <a:xfrm>
            <a:off x="2647405" y="4377670"/>
            <a:ext cx="918754" cy="836023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>
            <a:extLst>
              <a:ext uri="{FF2B5EF4-FFF2-40B4-BE49-F238E27FC236}">
                <a16:creationId xmlns:a16="http://schemas.microsoft.com/office/drawing/2014/main" id="{832587A1-A776-47F5-AF44-AE2C0A0C271D}"/>
              </a:ext>
            </a:extLst>
          </p:cNvPr>
          <p:cNvSpPr/>
          <p:nvPr/>
        </p:nvSpPr>
        <p:spPr>
          <a:xfrm>
            <a:off x="7602582" y="4526260"/>
            <a:ext cx="1053738" cy="538841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DA0B847-8848-4E1B-BC02-B3BFD227F468}"/>
              </a:ext>
            </a:extLst>
          </p:cNvPr>
          <p:cNvSpPr/>
          <p:nvPr/>
        </p:nvSpPr>
        <p:spPr>
          <a:xfrm>
            <a:off x="8656320" y="3698402"/>
            <a:ext cx="3156857" cy="21945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Непрерывный образовательный процесс во время самоизоляции, сотрудничество с родителями, высокие результаты педагогического мониторинга развития детей, победы в конкурсах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2BD0840-568C-488A-8393-215F173BAF21}"/>
              </a:ext>
            </a:extLst>
          </p:cNvPr>
          <p:cNvSpPr/>
          <p:nvPr/>
        </p:nvSpPr>
        <p:spPr>
          <a:xfrm>
            <a:off x="1702525" y="3241996"/>
            <a:ext cx="2808514" cy="8343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неформальное общение, доверие и партнёрство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35E89AF-35E1-468E-8012-5793C3971691}"/>
              </a:ext>
            </a:extLst>
          </p:cNvPr>
          <p:cNvSpPr txBox="1">
            <a:spLocks/>
          </p:cNvSpPr>
          <p:nvPr/>
        </p:nvSpPr>
        <p:spPr>
          <a:xfrm>
            <a:off x="2331719" y="265494"/>
            <a:ext cx="7232468" cy="48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МАДОУ «ГАРДАРИКА» </a:t>
            </a:r>
            <a:r>
              <a:rPr lang="ru-RU" dirty="0" err="1" smtClean="0"/>
              <a:t>г.Перми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35E89AF-35E1-468E-8012-5793C3971691}"/>
              </a:ext>
            </a:extLst>
          </p:cNvPr>
          <p:cNvSpPr txBox="1">
            <a:spLocks/>
          </p:cNvSpPr>
          <p:nvPr/>
        </p:nvSpPr>
        <p:spPr>
          <a:xfrm>
            <a:off x="2331719" y="1888691"/>
            <a:ext cx="7232468" cy="72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Составили: </a:t>
            </a:r>
            <a:r>
              <a:rPr lang="ru-RU" dirty="0" err="1" smtClean="0"/>
              <a:t>Бурлакова</a:t>
            </a:r>
            <a:r>
              <a:rPr lang="ru-RU" dirty="0" smtClean="0"/>
              <a:t> И.М. - воспитатель</a:t>
            </a:r>
          </a:p>
          <a:p>
            <a:r>
              <a:rPr lang="ru-RU" dirty="0" smtClean="0"/>
              <a:t>Соболева Н.П. - воспитатель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477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11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B08C3-F3D7-4D0D-9F85-3956554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66" y="703792"/>
            <a:ext cx="7296912" cy="732155"/>
          </a:xfrm>
        </p:spPr>
        <p:txBody>
          <a:bodyPr/>
          <a:lstStyle/>
          <a:p>
            <a:r>
              <a:rPr lang="ru-RU" b="1" dirty="0" smtClean="0"/>
              <a:t>Онлайн-з</a:t>
            </a:r>
            <a:r>
              <a:rPr lang="ru-RU" b="1" dirty="0" smtClean="0"/>
              <a:t>адания </a:t>
            </a:r>
            <a:r>
              <a:rPr lang="ru-RU" b="1" dirty="0"/>
              <a:t>для детей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29CE27-5960-4E34-8864-B146A7A05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4741" b="8572"/>
          <a:stretch/>
        </p:blipFill>
        <p:spPr>
          <a:xfrm rot="5400000">
            <a:off x="1198323" y="3987244"/>
            <a:ext cx="2797145" cy="294436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799A58-8AD0-4975-A093-2E7134DA0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322" y="88917"/>
            <a:ext cx="4017612" cy="35847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9A85D-C132-4691-A176-A4B922485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905" y="3918863"/>
            <a:ext cx="4992623" cy="2708228"/>
          </a:xfrm>
          <a:prstGeom prst="rect">
            <a:avLst/>
          </a:prstGeom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9608F0AF-0BD5-41D5-B32C-7E373969BD1C}"/>
              </a:ext>
            </a:extLst>
          </p:cNvPr>
          <p:cNvSpPr/>
          <p:nvPr/>
        </p:nvSpPr>
        <p:spPr>
          <a:xfrm>
            <a:off x="2322576" y="1585023"/>
            <a:ext cx="5589665" cy="266972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Я вас научу! Составим план, реализуем проект. А ещё, я недавно закончила курсы и умею создавать в интернет-ресурсе </a:t>
            </a:r>
            <a:r>
              <a:rPr lang="ru-RU" dirty="0" err="1"/>
              <a:t>LearningApps</a:t>
            </a:r>
            <a:r>
              <a:rPr lang="ru-RU" dirty="0"/>
              <a:t> упражнения для детей, в Генераторе ребусов – ребусы, в компьютерной программе </a:t>
            </a:r>
            <a:r>
              <a:rPr lang="ru-RU" dirty="0" err="1"/>
              <a:t>PowerPoint</a:t>
            </a:r>
            <a:r>
              <a:rPr lang="ru-RU" dirty="0"/>
              <a:t> – </a:t>
            </a:r>
            <a:r>
              <a:rPr lang="ru-RU" dirty="0" err="1"/>
              <a:t>мнемотаблицы</a:t>
            </a:r>
            <a:r>
              <a:rPr lang="ru-RU" dirty="0"/>
              <a:t>!</a:t>
            </a: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01DF0AC9-073F-4D81-A147-03B04A26D85F}"/>
              </a:ext>
            </a:extLst>
          </p:cNvPr>
          <p:cNvSpPr/>
          <p:nvPr/>
        </p:nvSpPr>
        <p:spPr>
          <a:xfrm flipH="1">
            <a:off x="259066" y="1938528"/>
            <a:ext cx="2740165" cy="182417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Как же организовать образовательную работу онлайн?</a:t>
            </a:r>
          </a:p>
        </p:txBody>
      </p:sp>
    </p:spTree>
    <p:extLst>
      <p:ext uri="{BB962C8B-B14F-4D97-AF65-F5344CB8AC3E}">
        <p14:creationId xmlns:p14="http://schemas.microsoft.com/office/powerpoint/2010/main" val="2518197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096CC-8F84-478F-9129-6597A196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185" y="-201114"/>
            <a:ext cx="4447032" cy="951611"/>
          </a:xfrm>
        </p:spPr>
        <p:txBody>
          <a:bodyPr/>
          <a:lstStyle/>
          <a:p>
            <a:r>
              <a:rPr lang="ru-RU" b="1" dirty="0"/>
              <a:t>Онлайн конкурсы 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51873622-68C0-4C4F-AE4B-1DA25EED07A7}"/>
              </a:ext>
            </a:extLst>
          </p:cNvPr>
          <p:cNvSpPr/>
          <p:nvPr/>
        </p:nvSpPr>
        <p:spPr>
          <a:xfrm>
            <a:off x="9686544" y="2194560"/>
            <a:ext cx="2505456" cy="164888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 сожалению, я родилась в 20 веке и с трудом делаю видеоролики…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1E718DBF-EB86-483B-B029-4D26AC4322E9}"/>
              </a:ext>
            </a:extLst>
          </p:cNvPr>
          <p:cNvSpPr/>
          <p:nvPr/>
        </p:nvSpPr>
        <p:spPr>
          <a:xfrm flipH="1">
            <a:off x="6638544" y="2398694"/>
            <a:ext cx="3493008" cy="14447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Я хорошо умею работать в программе </a:t>
            </a:r>
            <a:r>
              <a:rPr lang="ru-RU" dirty="0" err="1"/>
              <a:t>Icecream</a:t>
            </a:r>
            <a:r>
              <a:rPr lang="ru-RU" dirty="0"/>
              <a:t> </a:t>
            </a:r>
            <a:r>
              <a:rPr lang="ru-RU" dirty="0" err="1"/>
              <a:t>Video</a:t>
            </a:r>
            <a:r>
              <a:rPr lang="ru-RU" dirty="0"/>
              <a:t> </a:t>
            </a:r>
            <a:r>
              <a:rPr lang="ru-RU" dirty="0" err="1"/>
              <a:t>Editor</a:t>
            </a:r>
            <a:r>
              <a:rPr lang="ru-RU" dirty="0"/>
              <a:t> ?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Premiere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? и могу вас научить!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1B3D7B-7695-43B7-AA37-DD238A091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6024" r="11615"/>
          <a:stretch/>
        </p:blipFill>
        <p:spPr>
          <a:xfrm>
            <a:off x="116454" y="904621"/>
            <a:ext cx="2074164" cy="14264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BCBAEA-51E3-42E3-A8AB-66F276D08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6024" r="10712" b="6024"/>
          <a:stretch/>
        </p:blipFill>
        <p:spPr>
          <a:xfrm>
            <a:off x="2276059" y="915887"/>
            <a:ext cx="2191252" cy="1424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14B40D-572A-4767-B461-DD2D1BB17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30021"/>
          <a:stretch/>
        </p:blipFill>
        <p:spPr>
          <a:xfrm>
            <a:off x="4638194" y="915888"/>
            <a:ext cx="1237488" cy="1517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4FD56C-89E1-4402-A1E6-85DFC4FBC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9848" r="37121" b="26894"/>
          <a:stretch/>
        </p:blipFill>
        <p:spPr>
          <a:xfrm>
            <a:off x="63869" y="2665476"/>
            <a:ext cx="1105408" cy="15270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6B684A-6316-4762-854E-39263E6E48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7" r="35240"/>
          <a:stretch/>
        </p:blipFill>
        <p:spPr>
          <a:xfrm>
            <a:off x="1327000" y="2677886"/>
            <a:ext cx="1196848" cy="1517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01AC96-D503-4D3F-89BA-473DE2E290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9347" r="37968" b="13084"/>
          <a:stretch/>
        </p:blipFill>
        <p:spPr>
          <a:xfrm>
            <a:off x="2729973" y="2689398"/>
            <a:ext cx="878332" cy="1517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A18D59-C165-4179-A773-72E4AD1DE8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r="28992"/>
          <a:stretch/>
        </p:blipFill>
        <p:spPr>
          <a:xfrm>
            <a:off x="3766750" y="2646388"/>
            <a:ext cx="1237489" cy="15808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F94BF5-BBF2-4F65-8E29-7CB1E86DF0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r="31309"/>
          <a:stretch/>
        </p:blipFill>
        <p:spPr>
          <a:xfrm>
            <a:off x="5210581" y="2612151"/>
            <a:ext cx="1237489" cy="16687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0C85AB-11A8-410B-8E95-CC8D48A29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35179"/>
          <a:stretch/>
        </p:blipFill>
        <p:spPr>
          <a:xfrm>
            <a:off x="128893" y="4350754"/>
            <a:ext cx="975360" cy="19202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B6A1439-A46B-4276-86E9-6E11A3661B7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28318"/>
          <a:stretch/>
        </p:blipFill>
        <p:spPr>
          <a:xfrm>
            <a:off x="1336121" y="4350754"/>
            <a:ext cx="1383629" cy="179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18407D-604A-4439-9417-F477A3CF8CA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10106" r="10907" b="7935"/>
          <a:stretch/>
        </p:blipFill>
        <p:spPr>
          <a:xfrm>
            <a:off x="2956941" y="4439883"/>
            <a:ext cx="2253640" cy="1348403"/>
          </a:xfrm>
          <a:prstGeom prst="rect">
            <a:avLst/>
          </a:prstGeom>
        </p:spPr>
      </p:pic>
      <p:pic>
        <p:nvPicPr>
          <p:cNvPr id="33" name="Объект 32">
            <a:extLst>
              <a:ext uri="{FF2B5EF4-FFF2-40B4-BE49-F238E27FC236}">
                <a16:creationId xmlns:a16="http://schemas.microsoft.com/office/drawing/2014/main" id="{F995672D-C25E-4093-BE5A-0775C27D0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r="20402"/>
          <a:stretch/>
        </p:blipFill>
        <p:spPr>
          <a:xfrm rot="5400000">
            <a:off x="8462081" y="3970547"/>
            <a:ext cx="2825789" cy="2979855"/>
          </a:xfrm>
        </p:spPr>
      </p:pic>
    </p:spTree>
    <p:extLst>
      <p:ext uri="{BB962C8B-B14F-4D97-AF65-F5344CB8AC3E}">
        <p14:creationId xmlns:p14="http://schemas.microsoft.com/office/powerpoint/2010/main" val="356220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A915C-1B1F-4BD5-8EEC-29CBEB39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17" y="-63512"/>
            <a:ext cx="5257800" cy="6772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Онлайн мероприятия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0A8DC-7A15-42A7-B3B7-A711AFC6E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18842"/>
          <a:stretch/>
        </p:blipFill>
        <p:spPr>
          <a:xfrm rot="5400000">
            <a:off x="660857" y="4368345"/>
            <a:ext cx="2450590" cy="2528721"/>
          </a:xfr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369CDABE-0015-4C55-8B63-95A2A3182880}"/>
              </a:ext>
            </a:extLst>
          </p:cNvPr>
          <p:cNvSpPr/>
          <p:nvPr/>
        </p:nvSpPr>
        <p:spPr>
          <a:xfrm>
            <a:off x="2731844" y="3671753"/>
            <a:ext cx="3913632" cy="131216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Детям просто необходимы формировать навыки публичных выступлений и самопрезентации!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84A74991-0BC6-4DFD-9C03-23D388AC4DCA}"/>
              </a:ext>
            </a:extLst>
          </p:cNvPr>
          <p:cNvSpPr/>
          <p:nvPr/>
        </p:nvSpPr>
        <p:spPr>
          <a:xfrm>
            <a:off x="57352" y="2559858"/>
            <a:ext cx="3657600" cy="177850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Это так! Родители</a:t>
            </a:r>
          </a:p>
          <a:p>
            <a:pPr algn="ctr"/>
            <a:r>
              <a:rPr lang="ru-RU" dirty="0"/>
              <a:t> уже присылают мне в «</a:t>
            </a:r>
            <a:r>
              <a:rPr lang="ru-RU" dirty="0" err="1"/>
              <a:t>Viber</a:t>
            </a:r>
            <a:r>
              <a:rPr lang="ru-RU" dirty="0"/>
              <a:t>» отснятые материалы для праздничного флешмоба!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F76943-C25F-4B16-B2AA-FD2160158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10888"/>
          <a:stretch/>
        </p:blipFill>
        <p:spPr>
          <a:xfrm>
            <a:off x="57353" y="722965"/>
            <a:ext cx="2157984" cy="1856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372072-A050-4D83-85BC-B2CDF5EE8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21911"/>
          <a:stretch/>
        </p:blipFill>
        <p:spPr>
          <a:xfrm>
            <a:off x="2321304" y="682234"/>
            <a:ext cx="1591947" cy="1859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6578AB-FBFD-4B52-80D4-403AFE2A87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8600" r="12844" b="8199"/>
          <a:stretch/>
        </p:blipFill>
        <p:spPr>
          <a:xfrm>
            <a:off x="3990497" y="760370"/>
            <a:ext cx="2463513" cy="18192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29E5E-61DA-47EC-A4CA-6ACDE7BFAB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1" t="40662" r="37288" b="20654"/>
          <a:stretch/>
        </p:blipFill>
        <p:spPr>
          <a:xfrm>
            <a:off x="6562912" y="927018"/>
            <a:ext cx="1435607" cy="15483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743704-49F3-4916-ADD9-7E91E449A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17800" r="26622"/>
          <a:stretch/>
        </p:blipFill>
        <p:spPr>
          <a:xfrm>
            <a:off x="8200449" y="677291"/>
            <a:ext cx="1578864" cy="18646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3B9BBF-40CA-4DDE-AE2C-1C9D8A0CF4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r="12089"/>
          <a:stretch/>
        </p:blipFill>
        <p:spPr>
          <a:xfrm>
            <a:off x="9969737" y="833075"/>
            <a:ext cx="2008480" cy="17465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43C323-5A05-4766-8252-B61D72165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11399" r="19755" b="10601"/>
          <a:stretch/>
        </p:blipFill>
        <p:spPr>
          <a:xfrm>
            <a:off x="6645476" y="3018165"/>
            <a:ext cx="1864690" cy="15483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1131E6-36AB-4606-A7EE-43D230E3B3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18504" r="18933" b="18531"/>
          <a:stretch/>
        </p:blipFill>
        <p:spPr>
          <a:xfrm>
            <a:off x="8624290" y="2944141"/>
            <a:ext cx="2064616" cy="15848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039224-A8F8-4F56-89C5-9C7287E3BB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r="12709"/>
          <a:stretch/>
        </p:blipFill>
        <p:spPr>
          <a:xfrm>
            <a:off x="9826751" y="4640581"/>
            <a:ext cx="2346721" cy="2097686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464EC18D-F1A9-42C4-BC9C-BDF1C18AFC43}"/>
              </a:ext>
            </a:extLst>
          </p:cNvPr>
          <p:cNvSpPr/>
          <p:nvPr/>
        </p:nvSpPr>
        <p:spPr>
          <a:xfrm>
            <a:off x="10874492" y="4200724"/>
            <a:ext cx="251237" cy="256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4C25827-2E9D-44F8-8245-A9D98593C1E8}"/>
              </a:ext>
            </a:extLst>
          </p:cNvPr>
          <p:cNvSpPr/>
          <p:nvPr/>
        </p:nvSpPr>
        <p:spPr>
          <a:xfrm>
            <a:off x="11201006" y="4210348"/>
            <a:ext cx="251237" cy="256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477234D-6586-4BE8-BD61-A87D6D9ABC07}"/>
              </a:ext>
            </a:extLst>
          </p:cNvPr>
          <p:cNvSpPr/>
          <p:nvPr/>
        </p:nvSpPr>
        <p:spPr>
          <a:xfrm>
            <a:off x="11527521" y="4210348"/>
            <a:ext cx="251237" cy="256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0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CF00-B254-46A0-ACE7-22C377D2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084" y="-80955"/>
            <a:ext cx="6129528" cy="65900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работы по проекту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5B97F5-A963-4154-ACF1-81D5A176C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29765"/>
          <a:stretch/>
        </p:blipFill>
        <p:spPr>
          <a:xfrm rot="5400000">
            <a:off x="224398" y="4761203"/>
            <a:ext cx="1872399" cy="2321195"/>
          </a:xfr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1515CB85-6E95-4DCE-AF28-4969E60ED28A}"/>
              </a:ext>
            </a:extLst>
          </p:cNvPr>
          <p:cNvSpPr/>
          <p:nvPr/>
        </p:nvSpPr>
        <p:spPr>
          <a:xfrm>
            <a:off x="2066544" y="4608576"/>
            <a:ext cx="2980944" cy="102412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Хорошо потрудились! Мы –отличная команда!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3433D212-E8FB-4184-BCCB-A8FAC13FBF9B}"/>
              </a:ext>
            </a:extLst>
          </p:cNvPr>
          <p:cNvSpPr/>
          <p:nvPr/>
        </p:nvSpPr>
        <p:spPr>
          <a:xfrm>
            <a:off x="0" y="3553505"/>
            <a:ext cx="4023360" cy="124358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Дети и родители активно выполняли наши задания, участвовали в </a:t>
            </a:r>
            <a:r>
              <a:rPr lang="ru-RU" dirty="0" smtClean="0"/>
              <a:t>конкурсах, акциях и </a:t>
            </a:r>
            <a:r>
              <a:rPr lang="ru-RU" dirty="0"/>
              <a:t>т.д.!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02908C-2AB7-40D5-9CFC-77EBAEBB9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7933"/>
          <a:stretch/>
        </p:blipFill>
        <p:spPr>
          <a:xfrm>
            <a:off x="111148" y="44342"/>
            <a:ext cx="2239170" cy="1509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15C304-58FB-4A67-B0E4-6B53A7A46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9" t="13403" r="14782" b="21327"/>
          <a:stretch/>
        </p:blipFill>
        <p:spPr>
          <a:xfrm>
            <a:off x="2514911" y="147238"/>
            <a:ext cx="2359387" cy="1460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256362-D233-430D-B04F-1D0F9D96D8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12641" b="6961"/>
          <a:stretch/>
        </p:blipFill>
        <p:spPr>
          <a:xfrm>
            <a:off x="5222428" y="543639"/>
            <a:ext cx="2210156" cy="15404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23938C-8836-4A81-A7B8-43B5C53F50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r="12737" b="14702"/>
          <a:stretch/>
        </p:blipFill>
        <p:spPr>
          <a:xfrm>
            <a:off x="7761771" y="578382"/>
            <a:ext cx="2210155" cy="14247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173414-EBF7-47C7-BDF1-D633F5B43C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12637" b="1766"/>
          <a:stretch/>
        </p:blipFill>
        <p:spPr>
          <a:xfrm>
            <a:off x="10243529" y="578382"/>
            <a:ext cx="1884069" cy="13957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214D77-2659-46D4-975F-187196EFA5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4300" b="2571"/>
          <a:stretch/>
        </p:blipFill>
        <p:spPr>
          <a:xfrm>
            <a:off x="111148" y="1739932"/>
            <a:ext cx="2012770" cy="15089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C5E436-527E-4485-8839-B7CBFE7DB5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10064" b="17567"/>
          <a:stretch/>
        </p:blipFill>
        <p:spPr>
          <a:xfrm>
            <a:off x="2194149" y="1769358"/>
            <a:ext cx="2371494" cy="13488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73CCFF-8A01-4F27-BBB8-C5E5A2C972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r="12970"/>
          <a:stretch/>
        </p:blipFill>
        <p:spPr>
          <a:xfrm>
            <a:off x="4944752" y="2132683"/>
            <a:ext cx="1900641" cy="14409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7D22E0-DAF3-4B75-B450-CC6FB1EEF6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2875"/>
          <a:stretch/>
        </p:blipFill>
        <p:spPr>
          <a:xfrm>
            <a:off x="7175922" y="2148569"/>
            <a:ext cx="1917891" cy="14604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1275A0D-95C3-42DE-9E69-478EA18B181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r="13145"/>
          <a:stretch/>
        </p:blipFill>
        <p:spPr>
          <a:xfrm>
            <a:off x="9636096" y="2163450"/>
            <a:ext cx="1925094" cy="14604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C29EED8-6D26-488E-B145-27DE32772A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10761" b="37594"/>
          <a:stretch/>
        </p:blipFill>
        <p:spPr>
          <a:xfrm>
            <a:off x="4129375" y="3646116"/>
            <a:ext cx="2063834" cy="9569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034855B-D49F-4883-BA2A-0561E094ECE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6617" b="6192"/>
          <a:stretch/>
        </p:blipFill>
        <p:spPr>
          <a:xfrm>
            <a:off x="6350954" y="3677315"/>
            <a:ext cx="1480405" cy="10965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31B1417-909E-49A1-BF49-CA43EFDCF23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12255"/>
          <a:stretch/>
        </p:blipFill>
        <p:spPr>
          <a:xfrm>
            <a:off x="7883375" y="3646116"/>
            <a:ext cx="1455820" cy="110138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E9865B0-FB96-43ED-AFFA-5C8DEB5F146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13267"/>
          <a:stretch/>
        </p:blipFill>
        <p:spPr>
          <a:xfrm>
            <a:off x="9391211" y="3671519"/>
            <a:ext cx="1395303" cy="10759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11427DB-2311-4088-A45B-905A1AD99B9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14734"/>
          <a:stretch/>
        </p:blipFill>
        <p:spPr>
          <a:xfrm>
            <a:off x="3774927" y="5632704"/>
            <a:ext cx="1515001" cy="121456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905D3FA-8504-40E1-98DC-5BCA9F3C3EC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r="12274"/>
          <a:stretch/>
        </p:blipFill>
        <p:spPr>
          <a:xfrm>
            <a:off x="6845393" y="5536059"/>
            <a:ext cx="1749159" cy="132194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C094E90-477A-4245-94A3-3B36FA87C1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r="22000"/>
          <a:stretch/>
        </p:blipFill>
        <p:spPr>
          <a:xfrm>
            <a:off x="9479491" y="5031729"/>
            <a:ext cx="2648107" cy="17591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C4EE7-28EB-4575-A718-478344EB170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85" y="5569400"/>
            <a:ext cx="868206" cy="12435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181C19-84BD-42E7-B77D-BA121585BC20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32" y="5852160"/>
            <a:ext cx="1359686" cy="9608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D3D0F2-A3FE-46D8-8BB2-77DB789D0592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57" y="5944542"/>
            <a:ext cx="1327504" cy="938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17846A-8B0C-4FDD-864C-5CD7AE1FB61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19" y="3720552"/>
            <a:ext cx="823157" cy="116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82FF246-5EFE-408C-8594-276A2670DA9F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03" y="4675617"/>
            <a:ext cx="823157" cy="12347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EA51A0-DF07-41B4-89AF-EB985D9B8D4A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67" y="4829446"/>
            <a:ext cx="691189" cy="10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224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Проект «Использование ИКТ в работе с родителями дошкольников в период самоизоляции».</vt:lpstr>
      <vt:lpstr>Онлайн-задания для детей</vt:lpstr>
      <vt:lpstr>Онлайн конкурсы </vt:lpstr>
      <vt:lpstr>Онлайн мероприятия</vt:lpstr>
      <vt:lpstr>Итоги работы по проекту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«Использование ИКТ в работе с родителями дошкольников в период самоизоляции».</dc:title>
  <dc:creator>Sasha20212327</dc:creator>
  <cp:lastModifiedBy>pk</cp:lastModifiedBy>
  <cp:revision>16</cp:revision>
  <dcterms:created xsi:type="dcterms:W3CDTF">2020-09-06T14:20:10Z</dcterms:created>
  <dcterms:modified xsi:type="dcterms:W3CDTF">2020-09-09T10:12:44Z</dcterms:modified>
</cp:coreProperties>
</file>